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B48EC-CD29-4810-BF05-2E4F0A7F3B14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F76AD-F5E7-49E8-B5BE-6EACF5EA62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071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D183D-7CC4-2338-8E5A-A64B6CBE42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4635" y="1818592"/>
            <a:ext cx="11352605" cy="1686892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tx2"/>
                </a:solidFill>
              </a:defRPr>
            </a:lvl1pPr>
          </a:lstStyle>
          <a:p>
            <a:r>
              <a:rPr lang="cs-CZ" dirty="0"/>
              <a:t>Název přednášky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E1D52E-4BFE-B0B0-C977-A0D3958FA7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4635" y="3514823"/>
            <a:ext cx="11352605" cy="1029185"/>
          </a:xfrm>
        </p:spPr>
        <p:txBody>
          <a:bodyPr/>
          <a:lstStyle>
            <a:lvl1pPr marL="0" indent="0" algn="r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Jméno autora</a:t>
            </a:r>
          </a:p>
        </p:txBody>
      </p:sp>
    </p:spTree>
    <p:extLst>
      <p:ext uri="{BB962C8B-B14F-4D97-AF65-F5344CB8AC3E}">
        <p14:creationId xmlns:p14="http://schemas.microsoft.com/office/powerpoint/2010/main" val="4218043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1C27ED-5473-784F-B516-A6280E5E5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637" y="1019645"/>
            <a:ext cx="11184555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C6D465-968D-D28C-26E2-F9EFFF3A5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638" y="2480145"/>
            <a:ext cx="11184556" cy="372815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69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9C451B1-835B-209A-158B-F472C6768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429BD5-0520-3C06-C526-92CACDBE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205194-F50E-59C8-A493-07859524E5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0B8CA-A9FE-47C2-8B37-F5BD924FE3AF}" type="datetimeFigureOut">
              <a:rPr lang="cs-CZ" smtClean="0"/>
              <a:t>03.06.2024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850ABB-6C58-BAA7-43A7-7BA43B75CF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96705B-CE73-940B-EBA9-E4A677D75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54A56-A441-4CD2-9787-D965A0DDAA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30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F848A-EF1B-912F-02AB-977A864ECF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279EA0-19DB-12B5-88F0-D75D53F192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747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613787-3F18-8930-6CE6-645D1B8B9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65F08-1691-DD84-43EF-AFAAE0900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1728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3">
      <a:dk1>
        <a:sysClr val="windowText" lastClr="000000"/>
      </a:dk1>
      <a:lt1>
        <a:sysClr val="window" lastClr="FFFFFF"/>
      </a:lt1>
      <a:dk2>
        <a:srgbClr val="A71B26"/>
      </a:dk2>
      <a:lt2>
        <a:srgbClr val="E8E8E8"/>
      </a:lt2>
      <a:accent1>
        <a:srgbClr val="0069B4"/>
      </a:accent1>
      <a:accent2>
        <a:srgbClr val="21284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69B4"/>
      </a:hlink>
      <a:folHlink>
        <a:srgbClr val="21284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stro_Karlovy Vary-c" id="{29775349-C880-48DC-90E8-64D9BE2F8348}" vid="{10974F71-3EAB-443E-AB96-AE892E87E83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0</Words>
  <Application>Microsoft Office PowerPoint</Application>
  <PresentationFormat>Širokoúhlá obrazovka</PresentationFormat>
  <Paragraphs>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 Matoušek</dc:creator>
  <cp:lastModifiedBy>Milan Matoušek</cp:lastModifiedBy>
  <cp:revision>3</cp:revision>
  <dcterms:created xsi:type="dcterms:W3CDTF">2024-06-03T06:52:07Z</dcterms:created>
  <dcterms:modified xsi:type="dcterms:W3CDTF">2024-06-03T07:18:06Z</dcterms:modified>
</cp:coreProperties>
</file>